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35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EC16B-6162-4C35-832C-55B0C08B00B5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2686-2E88-44D6-9CA7-B1C9C7B4A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9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24600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Helvetica Neue"/>
              </a:rPr>
              <a:t>Academy of Functional Wellness</a:t>
            </a:r>
            <a:r>
              <a:rPr lang="en-US" dirty="0"/>
              <a:t>®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-29028" y="-7144"/>
            <a:ext cx="12240731" cy="1041400"/>
            <a:chOff x="-25356" y="-7144"/>
            <a:chExt cx="12240731" cy="1041400"/>
          </a:xfrm>
        </p:grpSpPr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-12700" y="-7144"/>
              <a:ext cx="1221740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shade val="50000"/>
                    <a:alpha val="45000"/>
                    <a:satMod val="120000"/>
                  </a:schemeClr>
                </a:gs>
                <a:gs pos="100000">
                  <a:schemeClr val="accent3">
                    <a:shade val="80000"/>
                    <a:alpha val="55000"/>
                    <a:satMod val="155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842000" y="-7144"/>
              <a:ext cx="6350000" cy="638175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shade val="50000"/>
                    <a:alpha val="30000"/>
                    <a:satMod val="130000"/>
                  </a:schemeClr>
                </a:gs>
                <a:gs pos="80000">
                  <a:schemeClr val="accent2">
                    <a:shade val="75000"/>
                    <a:alpha val="45000"/>
                    <a:satMod val="14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-25356" y="202408"/>
              <a:ext cx="12240731" cy="649224"/>
              <a:chOff x="-19045" y="216550"/>
              <a:chExt cx="9180548" cy="649224"/>
            </a:xfrm>
          </p:grpSpPr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3">
                        <a:shade val="75000"/>
                      </a:schemeClr>
                    </a:gs>
                    <a:gs pos="86000">
                      <a:schemeClr val="tx1">
                        <a:alpha val="29000"/>
                      </a:schemeClr>
                    </a:gs>
                    <a:gs pos="16000">
                      <a:schemeClr val="accent2">
                        <a:shade val="75000"/>
                        <a:alpha val="56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sz="1800"/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 rot="21435692">
                <a:off x="-14309" y="290003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9525" cap="flat" cmpd="sng" algn="ctr">
                <a:gradFill>
                  <a:gsLst>
                    <a:gs pos="74000">
                      <a:schemeClr val="accent4"/>
                    </a:gs>
                    <a:gs pos="44000">
                      <a:schemeClr val="accent1"/>
                    </a:gs>
                    <a:gs pos="33000">
                      <a:schemeClr val="accent2">
                        <a:alpha val="56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sz="1800"/>
              </a:p>
            </p:txBody>
          </p: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  <a:latin typeface="Helvetica Neue"/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AFB3A2B-0D09-48B1-B201-C098AE14BA9C}"/>
              </a:ext>
            </a:extLst>
          </p:cNvPr>
          <p:cNvSpPr txBox="1">
            <a:spLocks/>
          </p:cNvSpPr>
          <p:nvPr/>
        </p:nvSpPr>
        <p:spPr>
          <a:xfrm>
            <a:off x="609600" y="6324600"/>
            <a:ext cx="4470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Helvetica Neue"/>
              </a:rPr>
              <a:t>Academy of Functional Wellness</a:t>
            </a:r>
            <a:r>
              <a:rPr lang="en-US" sz="1100" dirty="0"/>
              <a:t>®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839F64-E726-4FA1-8DD3-C14C61AB4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Academy of Functional Wellness®</a:t>
            </a:r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D1671-48B5-F4AC-7F45-0B4151EA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790" y="1025899"/>
            <a:ext cx="3394468" cy="5281354"/>
          </a:xfrm>
          <a:ln w="28575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effectLst/>
                <a:latin typeface="Open Sans" panose="020B0606030504020204" pitchFamily="34" charset="0"/>
              </a:rPr>
              <a:t>My Toolkit Supplements For Good Health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1800" dirty="0">
              <a:latin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i="1" dirty="0">
                <a:latin typeface="+mj-lt"/>
              </a:rPr>
              <a:t>My favorite supplements in practice and targeted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Broccomax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Mastic gum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Borage oil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ADP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HCl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Digest Gold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Megasporebiotic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latin typeface="+mj-lt"/>
              </a:rPr>
              <a:t>	- Vitality Detox Drops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69FFBA-2BB9-D7A3-1A25-E03058F43987}"/>
              </a:ext>
            </a:extLst>
          </p:cNvPr>
          <p:cNvSpPr txBox="1"/>
          <p:nvPr/>
        </p:nvSpPr>
        <p:spPr>
          <a:xfrm>
            <a:off x="4621878" y="1018076"/>
            <a:ext cx="4064540" cy="55003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i="1" dirty="0">
                <a:latin typeface="+mj-lt"/>
              </a:rPr>
              <a:t>Lifetime supps for healthy habits - could be used as targeted supps as needed but NONE interrupt what the body is doing to heal.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200" i="1" dirty="0">
                <a:latin typeface="+mj-lt"/>
              </a:rPr>
              <a:t>(In no particular order)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dirty="0">
              <a:latin typeface="+mj-lt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P5P, Magnesium and zinc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Megasporebiotic, Culturelle, SB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pre-biotic powder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PectaSol - MCP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latin typeface="+mj-lt"/>
              </a:rPr>
              <a:t>- HonoPure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latin typeface="+mj-lt"/>
              </a:rPr>
              <a:t>- Perque C-Guard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Fulvic Acid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Megaquinone or Myomax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l-taurine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l-glutamine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latin typeface="+mj-lt"/>
              </a:rPr>
              <a:t>- Iodine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latin typeface="+mj-lt"/>
              </a:rPr>
              <a:t>- Zeolite &amp; Vitality Drops		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F216F-196E-E851-06E8-6D555F85D99D}"/>
              </a:ext>
            </a:extLst>
          </p:cNvPr>
          <p:cNvSpPr txBox="1"/>
          <p:nvPr/>
        </p:nvSpPr>
        <p:spPr>
          <a:xfrm>
            <a:off x="8300451" y="2892871"/>
            <a:ext cx="3686783" cy="360957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teas for gut healing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teas for liver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protein powder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latin typeface="+mj-lt"/>
              </a:rPr>
              <a:t>- Aminos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latin typeface="+mj-lt"/>
              </a:rPr>
              <a:t>- Bitters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salt/electrolytes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LEAKY GUT REVIVE® MAX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intentional breathing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rotate foods, include functional foods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latin typeface="+mj-lt"/>
              </a:rPr>
              <a:t>- Grow your own food, stagger crops, use small crops</a:t>
            </a:r>
          </a:p>
        </p:txBody>
      </p:sp>
    </p:spTree>
    <p:extLst>
      <p:ext uri="{BB962C8B-B14F-4D97-AF65-F5344CB8AC3E}">
        <p14:creationId xmlns:p14="http://schemas.microsoft.com/office/powerpoint/2010/main" val="271605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1.6.21palette">
      <a:dk1>
        <a:srgbClr val="2C3C43"/>
      </a:dk1>
      <a:lt1>
        <a:sysClr val="window" lastClr="FFFFFF"/>
      </a:lt1>
      <a:dk2>
        <a:srgbClr val="2C3C43"/>
      </a:dk2>
      <a:lt2>
        <a:srgbClr val="EBEBEB"/>
      </a:lt2>
      <a:accent1>
        <a:srgbClr val="88A8A6"/>
      </a:accent1>
      <a:accent2>
        <a:srgbClr val="D7E5E4"/>
      </a:accent2>
      <a:accent3>
        <a:srgbClr val="1D5C69"/>
      </a:accent3>
      <a:accent4>
        <a:srgbClr val="384B71"/>
      </a:accent4>
      <a:accent5>
        <a:srgbClr val="37646A"/>
      </a:accent5>
      <a:accent6>
        <a:srgbClr val="578F8F"/>
      </a:accent6>
      <a:hlink>
        <a:srgbClr val="99CA3C"/>
      </a:hlink>
      <a:folHlink>
        <a:srgbClr val="B9D181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heme1" id="{5B957068-8B66-43B8-969F-FA76507150C5}" vid="{9A4A6EC4-D7E4-4034-ABDA-1BBF83EB62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50990</TotalTime>
  <Words>165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Century Gothic</vt:lpstr>
      <vt:lpstr>Helvetica Neue</vt:lpstr>
      <vt:lpstr>Open Sans</vt:lpstr>
      <vt:lpstr>Palatino Linotype</vt:lpstr>
      <vt:lpstr>Wingdings 2</vt:lpstr>
      <vt:lpstr>Theme1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Learning Experience</dc:title>
  <dc:creator>Jennifer Savage, ND</dc:creator>
  <cp:lastModifiedBy>Jennifer Savage, ND</cp:lastModifiedBy>
  <cp:revision>111</cp:revision>
  <dcterms:created xsi:type="dcterms:W3CDTF">2022-08-31T14:56:40Z</dcterms:created>
  <dcterms:modified xsi:type="dcterms:W3CDTF">2023-06-30T14:02:43Z</dcterms:modified>
</cp:coreProperties>
</file>